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86" r:id="rId7"/>
    <p:sldId id="284" r:id="rId8"/>
    <p:sldId id="285" r:id="rId9"/>
    <p:sldId id="283" r:id="rId10"/>
    <p:sldId id="282" r:id="rId11"/>
    <p:sldId id="262" r:id="rId12"/>
    <p:sldId id="260" r:id="rId13"/>
    <p:sldId id="261" r:id="rId14"/>
    <p:sldId id="263" r:id="rId15"/>
    <p:sldId id="264" r:id="rId16"/>
    <p:sldId id="265" r:id="rId17"/>
    <p:sldId id="267" r:id="rId18"/>
    <p:sldId id="266" r:id="rId19"/>
    <p:sldId id="268" r:id="rId20"/>
    <p:sldId id="269" r:id="rId21"/>
    <p:sldId id="271" r:id="rId22"/>
    <p:sldId id="280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7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7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3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9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25/08/18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 smtClean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b="1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</a:rPr>
              <a:t>V</a:t>
            </a:r>
            <a:r>
              <a:rPr lang="en-IN" sz="4000" b="1" dirty="0" smtClean="0">
                <a:solidFill>
                  <a:schemeClr val="bg1"/>
                </a:solidFill>
              </a:rPr>
              <a:t>ikram </a:t>
            </a:r>
            <a:r>
              <a:rPr lang="en-IN" sz="4000" b="1" u="sng" dirty="0" smtClean="0">
                <a:solidFill>
                  <a:srgbClr val="FF0000"/>
                </a:solidFill>
              </a:rPr>
              <a:t>T</a:t>
            </a:r>
            <a:r>
              <a:rPr lang="en-IN" sz="4000" b="1" dirty="0" smtClean="0">
                <a:solidFill>
                  <a:schemeClr val="bg1"/>
                </a:solidFill>
              </a:rPr>
              <a:t>hakor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Haryanvi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 smtClean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 smtClean="0">
                <a:latin typeface="70"/>
              </a:rPr>
              <a:t>વિડિઓ</a:t>
            </a:r>
            <a:r>
              <a:rPr lang="gu-IN" sz="6600" dirty="0" smtClean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Hindi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1"/>
                </a:solidFill>
              </a:rPr>
              <a:t>Luccas</a:t>
            </a:r>
            <a:r>
              <a:rPr lang="en-IN" sz="4000" b="1" dirty="0" smtClean="0">
                <a:solidFill>
                  <a:schemeClr val="bg1"/>
                </a:solidFill>
              </a:rPr>
              <a:t> </a:t>
            </a:r>
            <a:r>
              <a:rPr lang="en-IN" sz="4000" b="1" dirty="0" err="1" smtClean="0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20093</TotalTime>
  <Words>73</Words>
  <Application>Microsoft Macintosh PowerPoint</Application>
  <PresentationFormat>Widescreen</PresentationFormat>
  <Paragraphs>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85</cp:revision>
  <dcterms:created xsi:type="dcterms:W3CDTF">2018-06-06T13:32:41Z</dcterms:created>
  <dcterms:modified xsi:type="dcterms:W3CDTF">2018-08-25T19:36:31Z</dcterms:modified>
</cp:coreProperties>
</file>